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9" r:id="rId2"/>
    <p:sldId id="291" r:id="rId3"/>
    <p:sldId id="294" r:id="rId4"/>
    <p:sldId id="295" r:id="rId5"/>
    <p:sldId id="292" r:id="rId6"/>
    <p:sldId id="293" r:id="rId7"/>
    <p:sldId id="290" r:id="rId8"/>
    <p:sldId id="283" r:id="rId9"/>
    <p:sldId id="284" r:id="rId10"/>
    <p:sldId id="279" r:id="rId11"/>
    <p:sldId id="282" r:id="rId12"/>
    <p:sldId id="275" r:id="rId13"/>
    <p:sldId id="287" r:id="rId14"/>
    <p:sldId id="274" r:id="rId15"/>
    <p:sldId id="285" r:id="rId16"/>
    <p:sldId id="286" r:id="rId17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037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1737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427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065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346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40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6124-8143-4679-AC56-C3D423B45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New Ideas Below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048B0-A60C-4BE2-898B-CDB2A1CB0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30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Punch Buggy Redux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buttstock on belt, safety on, pointed in a safe direction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5B1F4D-0ADB-45B8-A3EC-113E56CF7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98863"/>
            <a:ext cx="7025777" cy="3454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D4DC30-DF6D-445E-9AE9-72005D3582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0859" y="6969226"/>
            <a:ext cx="323895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9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7579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What Was I Thinking?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8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5A487B-E3CA-404B-A86C-D82A594D9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30016"/>
            <a:ext cx="7025777" cy="41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47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86587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Gotta</a:t>
                      </a: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Move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unloaded and holstered. PCC unloaded, buttstock on belt, pointed downrange.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2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B3B02-BCF0-40EE-B020-AFC9A3AA6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35061"/>
            <a:ext cx="7025777" cy="50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C300C-7E79-4EDB-9C3C-E5A008B2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08322" y="1507402"/>
            <a:ext cx="8931844" cy="6357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0EBDE6-CAAF-438F-9367-DD2B408FBC8B}"/>
              </a:ext>
            </a:extLst>
          </p:cNvPr>
          <p:cNvSpPr txBox="1"/>
          <p:nvPr/>
        </p:nvSpPr>
        <p:spPr>
          <a:xfrm rot="5400000">
            <a:off x="5880012" y="3933733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Vampire Target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0118C8-E161-4476-89ED-8CBFF26D37F6}"/>
              </a:ext>
            </a:extLst>
          </p:cNvPr>
          <p:cNvCxnSpPr>
            <a:cxnSpLocks/>
          </p:cNvCxnSpPr>
          <p:nvPr/>
        </p:nvCxnSpPr>
        <p:spPr>
          <a:xfrm flipH="1" flipV="1">
            <a:off x="6349555" y="3468851"/>
            <a:ext cx="302111" cy="71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95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69151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But Where?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on either set of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         13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paper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, 6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19FFB-B30A-4319-9D47-D9B5BDE0F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588455"/>
            <a:ext cx="7025777" cy="31584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Gripes and Mikes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15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B062C7-83A8-437C-9545-90E04B570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56264"/>
            <a:ext cx="7031613" cy="37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AEB28-7C64-4AD4-A7DF-63E69994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955848" y="2354480"/>
            <a:ext cx="9226896" cy="48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153550"/>
              </p:ext>
            </p:extLst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I Need Stitches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 Perform a mandatory reload before the last shot fired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CC6C5D-3671-4AA4-BFB1-62256E424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62" y="3287730"/>
            <a:ext cx="6226949" cy="58012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685691"/>
              </p:ext>
            </p:extLst>
          </p:nvPr>
        </p:nvGraphicFramePr>
        <p:xfrm>
          <a:off x="180474" y="223710"/>
          <a:ext cx="7025777" cy="3028703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Three Times the Pain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Standing outside the shooting area, heels on forward fault line OR toes touching rear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faultline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7 paper, 3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3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168A44-B780-4F4F-9977-F12DD1CB6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674378"/>
            <a:ext cx="7030714" cy="44282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94352"/>
              </p:ext>
            </p:extLst>
          </p:nvPr>
        </p:nvGraphicFramePr>
        <p:xfrm>
          <a:off x="180474" y="223710"/>
          <a:ext cx="7025777" cy="3020321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My Knees Hurt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Standing with palms flat on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top of either 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barrel along rear fault line, outside the shooting area.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Pistol/PCC unloaded on opposite barrel from starting position. Muzzle pointed 90 degrees to the back berm, trigger guard on mark.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10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The forward center wall is as constructed and may be shot under.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662E66-C5A2-4E52-BB24-465544222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797886"/>
            <a:ext cx="7025777" cy="3456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E784F8-3444-4224-9F6E-71BF07D4C6F0}"/>
              </a:ext>
            </a:extLst>
          </p:cNvPr>
          <p:cNvSpPr txBox="1"/>
          <p:nvPr/>
        </p:nvSpPr>
        <p:spPr>
          <a:xfrm>
            <a:off x="1963024" y="4194495"/>
            <a:ext cx="94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Tuxedo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15567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Don’t Mess With Me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C6E5F8-DDCA-4442-921D-FD40B59C0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407084"/>
            <a:ext cx="7025777" cy="43941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C3A09-7E35-4E3C-AB77-04E90652D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86104" y="1847037"/>
            <a:ext cx="9267076" cy="5795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59202-D5C7-4123-A026-952D3A829F66}"/>
              </a:ext>
            </a:extLst>
          </p:cNvPr>
          <p:cNvSpPr txBox="1"/>
          <p:nvPr/>
        </p:nvSpPr>
        <p:spPr>
          <a:xfrm rot="5400000">
            <a:off x="6328609" y="1887523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target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249B5D-1CBA-4321-B53B-6903A28C3930}"/>
              </a:ext>
            </a:extLst>
          </p:cNvPr>
          <p:cNvCxnSpPr/>
          <p:nvPr/>
        </p:nvCxnSpPr>
        <p:spPr>
          <a:xfrm flipH="1">
            <a:off x="6593747" y="1803633"/>
            <a:ext cx="251670" cy="23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9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46124-8143-4679-AC56-C3D423B45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Stuff you liked and I tweaked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048B0-A60C-4BE2-898B-CDB2A1CB05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1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946225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Be Quick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2 paper, 4Steel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6A6D51-CB81-4836-B092-7573B666E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06" y="3140275"/>
            <a:ext cx="3163588" cy="62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766744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Seeing Stars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above shoulders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shouldered, safety on, pointed at either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16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4 paper, 8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either the paper or the steel, then perform a mandatory reload and engage the remaining array.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475043-4DAA-400A-AEA2-460D80BC6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10" y="3336429"/>
            <a:ext cx="5994579" cy="56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7238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</TotalTime>
  <Words>860</Words>
  <Application>Microsoft Office PowerPoint</Application>
  <PresentationFormat>Custom</PresentationFormat>
  <Paragraphs>137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Default Design</vt:lpstr>
      <vt:lpstr>New Ideas Below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Stuff you liked and I tweaked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228</cp:revision>
  <cp:lastPrinted>2016-01-15T21:54:08Z</cp:lastPrinted>
  <dcterms:created xsi:type="dcterms:W3CDTF">2002-08-21T12:11:08Z</dcterms:created>
  <dcterms:modified xsi:type="dcterms:W3CDTF">2019-08-16T20:17:55Z</dcterms:modified>
  <cp:category>Shooting</cp:category>
</cp:coreProperties>
</file>